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20509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Оңтүстік-батыстан, батыстан жел соғады, күші 9-14 м/с, күндіз екпіні 15-20 м/с. Ауа температурасы түнде 13-15 градус жылы,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24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23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25663</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5176</cp:revision>
  <cp:lastPrinted>2021-07-01T03:56:27Z</cp:lastPrinted>
  <dcterms:created xsi:type="dcterms:W3CDTF">2018-03-27T06:03:00Z</dcterms:created>
  <dcterms:modified xsi:type="dcterms:W3CDTF">2026-04-22T08:20:52Z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